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5661600" cy="35661600"/>
  <p:notesSz cx="6858000" cy="9144000"/>
  <p:defaultTextStyle>
    <a:defPPr>
      <a:defRPr lang="en-US"/>
    </a:defPPr>
    <a:lvl1pPr marL="0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92033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84069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76104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68140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60173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352208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244242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136279" algn="l" defTabSz="37840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4526">
          <p15:clr>
            <a:srgbClr val="A4A3A4"/>
          </p15:clr>
        </p15:guide>
        <p15:guide id="3" orient="horz" pos="18200">
          <p15:clr>
            <a:srgbClr val="A4A3A4"/>
          </p15:clr>
        </p15:guide>
        <p15:guide id="4" pos="98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rosky, Ariel (NYSPI)" initials="DA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472"/>
    <a:srgbClr val="8064A2"/>
    <a:srgbClr val="0E305A"/>
    <a:srgbClr val="644687"/>
    <a:srgbClr val="E6E0EC"/>
    <a:srgbClr val="6D4D93"/>
    <a:srgbClr val="000652"/>
    <a:srgbClr val="5400A8"/>
    <a:srgbClr val="1D4EA6"/>
    <a:srgbClr val="093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535" autoAdjust="0"/>
    <p:restoredTop sz="94353" autoAdjust="0"/>
  </p:normalViewPr>
  <p:slideViewPr>
    <p:cSldViewPr>
      <p:cViewPr varScale="1">
        <p:scale>
          <a:sx n="13" d="100"/>
          <a:sy n="13" d="100"/>
        </p:scale>
        <p:origin x="858" y="96"/>
      </p:cViewPr>
      <p:guideLst>
        <p:guide orient="horz" pos="8400"/>
        <p:guide pos="4526"/>
        <p:guide orient="horz" pos="18200"/>
        <p:guide pos="98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4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Sample Chart</c:v>
                </c:pt>
              </c:strCache>
            </c:strRef>
          </c:tx>
          <c:dPt>
            <c:idx val="0"/>
            <c:bubble3D val="0"/>
            <c:spPr>
              <a:solidFill>
                <a:srgbClr val="37347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76-4220-9467-3C01ABCBA920}"/>
              </c:ext>
            </c:extLst>
          </c:dPt>
          <c:dPt>
            <c:idx val="1"/>
            <c:bubble3D val="0"/>
            <c:spPr>
              <a:solidFill>
                <a:srgbClr val="8064A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476-4220-9467-3C01ABCBA920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76-4220-9467-3C01ABCBA9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6D-4A27-8174-D6DD136F11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X</c:v>
                </c:pt>
                <c:pt idx="1">
                  <c:v>Y</c:v>
                </c:pt>
                <c:pt idx="2">
                  <c:v>Z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76-4220-9467-3C01ABCBA92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566D9-B5D9-4ED2-AED2-D5FD7B11B80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AA0D7-5A46-4997-8FCD-3B191ADD3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990570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981139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971709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3962278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4952848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5943417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6933987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7924556" algn="l" defTabSz="1981139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AA0D7-5A46-4997-8FCD-3B191ADD37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566057" y="660400"/>
            <a:ext cx="34529486" cy="36322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 anchor="ctr" anchorCtr="1"/>
          <a:lstStyle>
            <a:lvl1pPr>
              <a:defRPr sz="67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4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4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66057" y="4622800"/>
            <a:ext cx="11038114" cy="11557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/>
          <a:lstStyle>
            <a:lvl1pPr marL="0" indent="0">
              <a:buNone/>
              <a:defRPr sz="45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45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66057" y="6108700"/>
            <a:ext cx="11038114" cy="9410700"/>
          </a:xfrm>
          <a:prstGeom prst="rect">
            <a:avLst/>
          </a:prstGeom>
        </p:spPr>
        <p:txBody>
          <a:bodyPr vert="horz" lIns="169803" tIns="84903" rIns="169803" bIns="84903"/>
          <a:lstStyle>
            <a:lvl1pPr marL="0" indent="0">
              <a:buNone/>
              <a:defRPr sz="3000" baseline="0"/>
            </a:lvl1pPr>
            <a:lvl2pPr marL="430404" indent="0">
              <a:buNone/>
              <a:defRPr sz="3000" baseline="0"/>
            </a:lvl2pPr>
            <a:lvl3pPr marL="837226" indent="0">
              <a:buNone/>
              <a:defRPr sz="3000" baseline="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66057" y="15849600"/>
            <a:ext cx="11038114" cy="11557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/>
          <a:lstStyle>
            <a:lvl1pPr marL="0" indent="0">
              <a:buNone/>
              <a:defRPr sz="45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45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566057" y="17335500"/>
            <a:ext cx="11038114" cy="7924800"/>
          </a:xfrm>
          <a:prstGeom prst="rect">
            <a:avLst/>
          </a:prstGeom>
        </p:spPr>
        <p:txBody>
          <a:bodyPr vert="horz" lIns="169803" tIns="84903" rIns="169803" bIns="84903"/>
          <a:lstStyle>
            <a:lvl1pPr marL="0" marR="0" indent="0" algn="l" defTabSz="37840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marR="0" lvl="0" indent="0" algn="l" defTabSz="37840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66057" y="25590500"/>
            <a:ext cx="11038114" cy="11557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/>
          <a:lstStyle>
            <a:lvl1pPr marL="0" indent="0">
              <a:buNone/>
              <a:defRPr sz="45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45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66057" y="27076400"/>
            <a:ext cx="11038114" cy="7924800"/>
          </a:xfrm>
          <a:prstGeom prst="rect">
            <a:avLst/>
          </a:prstGeom>
        </p:spPr>
        <p:txBody>
          <a:bodyPr vert="horz" lIns="169803" tIns="84903" rIns="169803" bIns="84903"/>
          <a:lstStyle>
            <a:lvl1pPr marL="0" marR="0" indent="0" algn="l" defTabSz="37840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marR="0" lvl="0" indent="0" algn="l" defTabSz="37840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2311743" y="4622800"/>
            <a:ext cx="11038114" cy="11557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/>
          <a:lstStyle>
            <a:lvl1pPr marL="0" indent="0">
              <a:buNone/>
              <a:defRPr sz="45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45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4057429" y="27076400"/>
            <a:ext cx="11038114" cy="7924800"/>
          </a:xfrm>
          <a:prstGeom prst="rect">
            <a:avLst/>
          </a:prstGeom>
        </p:spPr>
        <p:txBody>
          <a:bodyPr vert="horz" lIns="169803" tIns="84903" rIns="169803" bIns="84903"/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4057429" y="4622800"/>
            <a:ext cx="11038114" cy="11557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/>
          <a:lstStyle>
            <a:lvl1pPr marL="0" indent="0">
              <a:buNone/>
              <a:defRPr sz="45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45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4057429" y="6108700"/>
            <a:ext cx="11038114" cy="19151600"/>
          </a:xfrm>
          <a:prstGeom prst="rect">
            <a:avLst/>
          </a:prstGeom>
        </p:spPr>
        <p:txBody>
          <a:bodyPr vert="horz" lIns="169803" tIns="84903" rIns="169803" bIns="84903"/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4057429" y="25590500"/>
            <a:ext cx="11038114" cy="11557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169803" tIns="84903" rIns="169803" bIns="84903"/>
          <a:lstStyle>
            <a:lvl1pPr marL="0" indent="0">
              <a:buNone/>
              <a:defRPr sz="45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45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2311743" y="6108700"/>
            <a:ext cx="11038114" cy="28892500"/>
          </a:xfrm>
          <a:prstGeom prst="rect">
            <a:avLst/>
          </a:prstGeom>
        </p:spPr>
        <p:txBody>
          <a:bodyPr vert="horz" lIns="169803" tIns="84903" rIns="169803" bIns="84903"/>
          <a:lstStyle>
            <a:lvl1pPr marL="0" indent="0">
              <a:buNone/>
              <a:defRPr sz="3000" baseline="0"/>
            </a:lvl1pPr>
            <a:lvl2pPr marL="430404" indent="0">
              <a:buNone/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990601" y="990600"/>
            <a:ext cx="2547257" cy="2971800"/>
          </a:xfrm>
          <a:prstGeom prst="rect">
            <a:avLst/>
          </a:prstGeom>
          <a:solidFill>
            <a:schemeClr val="bg1"/>
          </a:solidFill>
        </p:spPr>
        <p:txBody>
          <a:bodyPr vert="horz" lIns="169803" tIns="84903" rIns="169803" bIns="84903"/>
          <a:lstStyle>
            <a:lvl1pPr marL="0" indent="0">
              <a:buNone/>
              <a:defRPr sz="2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2265258" y="990600"/>
            <a:ext cx="2547257" cy="2971800"/>
          </a:xfrm>
          <a:prstGeom prst="rect">
            <a:avLst/>
          </a:prstGeom>
          <a:solidFill>
            <a:schemeClr val="bg1"/>
          </a:solidFill>
        </p:spPr>
        <p:txBody>
          <a:bodyPr vert="horz" lIns="169803" tIns="84903" rIns="169803" bIns="84903"/>
          <a:lstStyle>
            <a:lvl1pPr marL="0" indent="0">
              <a:buNone/>
              <a:defRPr sz="2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3160831" y="17500600"/>
            <a:ext cx="9339943" cy="7264400"/>
          </a:xfrm>
          <a:prstGeom prst="rect">
            <a:avLst/>
          </a:prstGeom>
        </p:spPr>
        <p:txBody>
          <a:bodyPr vert="horz" lIns="169803" tIns="84903" rIns="169803" bIns="84903"/>
          <a:lstStyle>
            <a:lvl1pPr marL="0" indent="0">
              <a:buNone/>
              <a:defRPr sz="30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3160831" y="26581100"/>
            <a:ext cx="9339943" cy="7264400"/>
          </a:xfrm>
          <a:prstGeom prst="rect">
            <a:avLst/>
          </a:prstGeom>
        </p:spPr>
        <p:txBody>
          <a:bodyPr vert="horz" lIns="169803" tIns="84903" rIns="169803" bIns="84903"/>
          <a:lstStyle>
            <a:lvl1pPr marL="0" indent="0">
              <a:buNone/>
              <a:defRPr sz="30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8287" y="35095544"/>
            <a:ext cx="2547257" cy="40756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784069" rtl="0" eaLnBrk="1" latinLnBrk="0" hangingPunct="1">
        <a:spcBef>
          <a:spcPct val="0"/>
        </a:spcBef>
        <a:buNone/>
        <a:defRPr sz="18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9028" indent="-1419028" algn="l" defTabSz="3784069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74557" indent="-1182522" algn="l" defTabSz="3784069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30089" indent="-946018" algn="l" defTabSz="3784069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622122" indent="-946018" algn="l" defTabSz="3784069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14157" indent="-946018" algn="l" defTabSz="3784069" rtl="0" eaLnBrk="1" latinLnBrk="0" hangingPunct="1">
        <a:spcBef>
          <a:spcPct val="20000"/>
        </a:spcBef>
        <a:buFont typeface="Arial" pitchFamily="34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406191" indent="-946018" algn="l" defTabSz="3784069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8224" indent="-946018" algn="l" defTabSz="3784069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190262" indent="-946018" algn="l" defTabSz="3784069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082295" indent="-946018" algn="l" defTabSz="3784069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92033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84069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76104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8140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60173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352208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244242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136279" algn="l" defTabSz="37840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 flipV="1">
            <a:off x="32355345" y="35104150"/>
            <a:ext cx="2765879" cy="48216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114" tIns="99057" rIns="198114" bIns="99057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6145322" y="5524501"/>
            <a:ext cx="9194802" cy="29801006"/>
          </a:xfrm>
          <a:prstGeom prst="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98114" tIns="99057" rIns="198114" bIns="99057"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18058" y="5524500"/>
            <a:ext cx="9224359" cy="29801007"/>
          </a:xfrm>
          <a:prstGeom prst="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98114" tIns="99057" rIns="198114" bIns="99057" rtlCol="0" anchor="ctr"/>
          <a:lstStyle/>
          <a:p>
            <a:pPr algn="ctr"/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318058" y="259893"/>
            <a:ext cx="35022066" cy="499790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z="7200" dirty="0">
                <a:solidFill>
                  <a:schemeClr val="tx2">
                    <a:lumMod val="50000"/>
                  </a:schemeClr>
                </a:solidFill>
              </a:rPr>
              <a:t>TITLE</a:t>
            </a:r>
            <a:br>
              <a:rPr lang="en-US" sz="7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300" dirty="0">
                <a:solidFill>
                  <a:schemeClr val="tx2">
                    <a:lumMod val="50000"/>
                  </a:schemeClr>
                </a:solidFill>
              </a:rPr>
              <a:t>Author, A.</a:t>
            </a:r>
            <a:r>
              <a:rPr lang="en-US" sz="4300" baseline="30000" dirty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US" sz="4300" dirty="0">
                <a:solidFill>
                  <a:schemeClr val="tx2">
                    <a:lumMod val="50000"/>
                  </a:schemeClr>
                </a:solidFill>
              </a:rPr>
              <a:t>, Author, B.</a:t>
            </a:r>
            <a:r>
              <a:rPr lang="en-US" sz="4300" baseline="30000" dirty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US" sz="4300" dirty="0">
                <a:solidFill>
                  <a:schemeClr val="tx2">
                    <a:lumMod val="50000"/>
                  </a:schemeClr>
                </a:solidFill>
              </a:rPr>
              <a:t>, &amp; Author, C.</a:t>
            </a:r>
            <a:r>
              <a:rPr lang="en-US" sz="4300" baseline="30000" dirty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US" sz="43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43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300" baseline="30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4300" i="1" dirty="0">
                <a:solidFill>
                  <a:schemeClr val="tx2">
                    <a:lumMod val="50000"/>
                  </a:schemeClr>
                </a:solidFill>
              </a:rPr>
              <a:t>Affiliations</a:t>
            </a:r>
            <a:endParaRPr lang="en-US" sz="4100" i="1" baseline="30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13738" y="5784850"/>
            <a:ext cx="8842557" cy="11557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/>
              <a:t>Introduction</a:t>
            </a:r>
            <a:endParaRPr lang="en-US" sz="48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513738" y="17907000"/>
            <a:ext cx="8842557" cy="11557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/>
              <a:t>Methods</a:t>
            </a:r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26326610" y="21995127"/>
            <a:ext cx="8832225" cy="11557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/>
              <a:t>References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3738" y="7043714"/>
            <a:ext cx="8853243" cy="10556422"/>
          </a:xfrm>
        </p:spPr>
        <p:txBody>
          <a:bodyPr/>
          <a:lstStyle/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Text here. </a:t>
            </a:r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Minimum title sext size = 36, minimum body text size = 24 or otherwise specified by conference rules/standards/recommendations.  </a:t>
            </a:r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Template size = 39 inches x 39 inches</a:t>
            </a:r>
          </a:p>
          <a:p>
            <a:pPr>
              <a:spcBef>
                <a:spcPts val="0"/>
              </a:spcBef>
            </a:pPr>
            <a:endParaRPr lang="en-US" sz="4000" dirty="0"/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74638" indent="-2746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0" dirty="0"/>
          </a:p>
          <a:p>
            <a:pPr>
              <a:spcBef>
                <a:spcPts val="0"/>
              </a:spcBef>
            </a:pPr>
            <a:endParaRPr lang="en-US" sz="4000" dirty="0"/>
          </a:p>
          <a:p>
            <a:pPr>
              <a:spcBef>
                <a:spcPts val="0"/>
              </a:spcBef>
            </a:pPr>
            <a:r>
              <a:rPr lang="en-US" sz="4000" b="1" dirty="0">
                <a:solidFill>
                  <a:srgbClr val="373472"/>
                </a:solidFill>
              </a:rPr>
              <a:t>Hypothesis: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/>
              <a:t>Text. 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4000" dirty="0"/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4221" y="19126200"/>
            <a:ext cx="8868774" cy="150876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Text here. 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rgbClr val="373472"/>
                </a:solidFill>
              </a:rPr>
              <a:t>Participants: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/>
              <a:t>Text.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rgbClr val="373472"/>
                </a:solidFill>
              </a:rPr>
              <a:t>Procedures: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/>
              <a:t>Text. 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rgbClr val="373472"/>
                </a:solidFill>
              </a:rPr>
              <a:t>Measures: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/>
              <a:t>Text. 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4000" dirty="0"/>
          </a:p>
        </p:txBody>
      </p:sp>
      <p:sp>
        <p:nvSpPr>
          <p:cNvPr id="60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6334553" y="5784850"/>
            <a:ext cx="8816340" cy="11557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/>
              <a:t>Discussion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04887" y="7112000"/>
            <a:ext cx="8870323" cy="2046708"/>
          </a:xfrm>
          <a:prstGeom prst="rect">
            <a:avLst/>
          </a:prstGeom>
          <a:noFill/>
        </p:spPr>
        <p:txBody>
          <a:bodyPr wrap="square" lIns="198114" tIns="99057" rIns="198114" bIns="99057" rtlCol="0">
            <a:spAutoFit/>
          </a:bodyPr>
          <a:lstStyle/>
          <a:p>
            <a:pPr marL="304800" indent="-304800">
              <a:buFont typeface="Arial" panose="020B0604020202020204" pitchFamily="34" charset="0"/>
              <a:buChar char="•"/>
            </a:pPr>
            <a:r>
              <a:rPr lang="en-US" sz="4000" dirty="0"/>
              <a:t>Text here. </a:t>
            </a:r>
          </a:p>
          <a:p>
            <a:pPr marL="304800" indent="-304800">
              <a:buFont typeface="Arial" panose="020B0604020202020204" pitchFamily="34" charset="0"/>
              <a:buChar char="•"/>
            </a:pPr>
            <a:endParaRPr lang="en-US" sz="4000" dirty="0"/>
          </a:p>
          <a:p>
            <a:r>
              <a:rPr lang="en-US" sz="4000" b="1" dirty="0">
                <a:solidFill>
                  <a:srgbClr val="373472"/>
                </a:solidFill>
              </a:rPr>
              <a:t>Limitations: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85636" y="23350852"/>
            <a:ext cx="86355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1013" indent="-481013"/>
            <a:r>
              <a:rPr lang="en-US" sz="3400" dirty="0"/>
              <a:t>Reference text size may be smaller. 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683718" y="5784850"/>
            <a:ext cx="16353338" cy="11557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/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50683" y="6985000"/>
            <a:ext cx="16386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4000" dirty="0"/>
              <a:t>Text here.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8135600" y="25146000"/>
            <a:ext cx="1257681" cy="406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77145E15-F09B-4342-9947-00717B16F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395" y="3384816"/>
            <a:ext cx="5282805" cy="163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96B380AB-5E8E-46F9-B617-ED9A005784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4" b="11323"/>
          <a:stretch/>
        </p:blipFill>
        <p:spPr bwMode="auto">
          <a:xfrm>
            <a:off x="28498800" y="3387922"/>
            <a:ext cx="6589281" cy="163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Placeholder 21">
            <a:extLst>
              <a:ext uri="{FF2B5EF4-FFF2-40B4-BE49-F238E27FC236}">
                <a16:creationId xmlns:a16="http://schemas.microsoft.com/office/drawing/2014/main" xmlns="" id="{9C1D9EA9-9649-4C5D-AAB7-EB1E5DB2019D}"/>
              </a:ext>
            </a:extLst>
          </p:cNvPr>
          <p:cNvSpPr txBox="1">
            <a:spLocks/>
          </p:cNvSpPr>
          <p:nvPr/>
        </p:nvSpPr>
        <p:spPr>
          <a:xfrm>
            <a:off x="508395" y="23350852"/>
            <a:ext cx="8842557" cy="1155700"/>
          </a:xfrm>
          <a:prstGeom prst="rect">
            <a:avLst/>
          </a:prstGeom>
          <a:solidFill>
            <a:srgbClr val="373472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169803" tIns="84903" rIns="169803" bIns="84903"/>
          <a:lstStyle>
            <a:lvl1pPr marL="0" indent="0" algn="l" defTabSz="3784069" rtl="0" eaLnBrk="1" latinLnBrk="0" hangingPunct="1">
              <a:spcBef>
                <a:spcPct val="20000"/>
              </a:spcBef>
              <a:buFont typeface="Arial" pitchFamily="34" charset="0"/>
              <a:buNone/>
              <a:defRPr sz="4500" b="1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3074557" indent="-1182522" algn="l" defTabSz="37840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730089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622122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514157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06191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298224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190262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082295" indent="-946018" algn="l" defTabSz="37840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/>
              <a:t>Level 2 Heading Option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D35D8D1F-AA6B-4C7D-B6CE-23508DDF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14773"/>
              </p:ext>
            </p:extLst>
          </p:nvPr>
        </p:nvGraphicFramePr>
        <p:xfrm>
          <a:off x="10754737" y="13199301"/>
          <a:ext cx="14211300" cy="37604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105650">
                  <a:extLst>
                    <a:ext uri="{9D8B030D-6E8A-4147-A177-3AD203B41FA5}">
                      <a16:colId xmlns:a16="http://schemas.microsoft.com/office/drawing/2014/main" xmlns="" val="2043578243"/>
                    </a:ext>
                  </a:extLst>
                </a:gridCol>
                <a:gridCol w="7105650">
                  <a:extLst>
                    <a:ext uri="{9D8B030D-6E8A-4147-A177-3AD203B41FA5}">
                      <a16:colId xmlns:a16="http://schemas.microsoft.com/office/drawing/2014/main" xmlns="" val="3456499009"/>
                    </a:ext>
                  </a:extLst>
                </a:gridCol>
              </a:tblGrid>
              <a:tr h="752095">
                <a:tc>
                  <a:txBody>
                    <a:bodyPr/>
                    <a:lstStyle/>
                    <a:p>
                      <a:r>
                        <a:rPr lang="en-US" sz="4000" dirty="0"/>
                        <a:t>Sample Table</a:t>
                      </a:r>
                    </a:p>
                  </a:txBody>
                  <a:tcPr>
                    <a:solidFill>
                      <a:srgbClr val="3734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solidFill>
                      <a:srgbClr val="373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175304"/>
                  </a:ext>
                </a:extLst>
              </a:tr>
              <a:tr h="752095">
                <a:tc>
                  <a:txBody>
                    <a:bodyPr/>
                    <a:lstStyle/>
                    <a:p>
                      <a:r>
                        <a:rPr lang="en-US" sz="40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4740314"/>
                  </a:ext>
                </a:extLst>
              </a:tr>
              <a:tr h="752095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908240"/>
                  </a:ext>
                </a:extLst>
              </a:tr>
              <a:tr h="752095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1005824"/>
                  </a:ext>
                </a:extLst>
              </a:tr>
              <a:tr h="752095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0704833"/>
                  </a:ext>
                </a:extLst>
              </a:tr>
            </a:tbl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19C30D9F-AE56-425E-B2E7-5B869A3E2D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5944944"/>
              </p:ext>
            </p:extLst>
          </p:nvPr>
        </p:nvGraphicFramePr>
        <p:xfrm>
          <a:off x="12399841" y="18701824"/>
          <a:ext cx="10858500" cy="929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81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TITLE Author, A. 1, Author, B. 1, &amp; Author, C. 1 1Affiliations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Durosky, Ariel</cp:lastModifiedBy>
  <cp:revision>315</cp:revision>
  <dcterms:created xsi:type="dcterms:W3CDTF">2013-01-28T22:40:39Z</dcterms:created>
  <dcterms:modified xsi:type="dcterms:W3CDTF">2019-11-08T21:00:44Z</dcterms:modified>
</cp:coreProperties>
</file>